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196FFF0-68EA-4509-A4DC-C9FBBF0ED05C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5B9690-5938-4C9E-B7FD-9F9E0AC11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Anna Eades</a:t>
            </a:r>
          </a:p>
          <a:p>
            <a:r>
              <a:rPr lang="en-US" dirty="0" smtClean="0"/>
              <a:t>Julia Elder</a:t>
            </a:r>
          </a:p>
          <a:p>
            <a:r>
              <a:rPr lang="en-US" dirty="0" smtClean="0"/>
              <a:t>Celeste Wearing</a:t>
            </a:r>
          </a:p>
          <a:p>
            <a:r>
              <a:rPr lang="en-US" dirty="0" smtClean="0"/>
              <a:t>Taylor Whitfield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dirty="0" smtClean="0"/>
              <a:t>Sends signals throughout the body (from cell to cell)</a:t>
            </a:r>
          </a:p>
          <a:p>
            <a:r>
              <a:rPr lang="en-US" dirty="0" smtClean="0"/>
              <a:t>Regulates bodily functions</a:t>
            </a:r>
          </a:p>
          <a:p>
            <a:r>
              <a:rPr lang="en-US" dirty="0" smtClean="0"/>
              <a:t>Communication network of the body</a:t>
            </a:r>
            <a:endParaRPr lang="en-US" dirty="0"/>
          </a:p>
        </p:txBody>
      </p:sp>
      <p:pic>
        <p:nvPicPr>
          <p:cNvPr id="2050" name="Picture 2" descr="http://t0.gstatic.com/images?q=tbn:ANd9GcT8rktfzifaBMUpGM3t24LSHg-Pl1Z6Yq_VTxjLwUbsxG9uQkMZ:https://s3.amazonaws.com/healthtap-public/ht-staging/user_answer/reference_image/8903/large/Central_nervous_system.jpeg%3F1349478927"/>
          <p:cNvPicPr>
            <a:picLocks noChangeAspect="1" noChangeArrowheads="1"/>
          </p:cNvPicPr>
          <p:nvPr/>
        </p:nvPicPr>
        <p:blipFill>
          <a:blip r:embed="rId2" cstate="print"/>
          <a:srcRect l="15909" r="15909"/>
          <a:stretch>
            <a:fillRect/>
          </a:stretch>
        </p:blipFill>
        <p:spPr bwMode="auto">
          <a:xfrm>
            <a:off x="5791200" y="463590"/>
            <a:ext cx="2971800" cy="5819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Brainstem—connects the brain to the senses through signals</a:t>
            </a:r>
          </a:p>
          <a:p>
            <a:r>
              <a:rPr lang="en-US" dirty="0" smtClean="0"/>
              <a:t>Brain—centralized control over body organs</a:t>
            </a:r>
          </a:p>
          <a:p>
            <a:r>
              <a:rPr lang="en-US" dirty="0" smtClean="0"/>
              <a:t>Ear—distinguishes sound waves into noise</a:t>
            </a:r>
          </a:p>
          <a:p>
            <a:r>
              <a:rPr lang="en-US" dirty="0" smtClean="0"/>
              <a:t>Olfactory nerves—smell receptors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Taste buds—detects nutrients and taste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Salty, Sweet, Sour, Bitter, Umami</a:t>
            </a:r>
          </a:p>
          <a:p>
            <a:r>
              <a:rPr lang="en-US" dirty="0" smtClean="0"/>
              <a:t>Eye—to let light pass through and to let people see</a:t>
            </a:r>
          </a:p>
          <a:p>
            <a:r>
              <a:rPr lang="en-US" dirty="0" smtClean="0"/>
              <a:t>Nerves—communicates electrical signals</a:t>
            </a:r>
          </a:p>
          <a:p>
            <a:r>
              <a:rPr lang="en-US" dirty="0" smtClean="0"/>
              <a:t>Spinal cords—controls muscles and reflexes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diabetic neuropathy—due to high sugar levels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Symptoms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Nausea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Tingling of the body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Sickle Cell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 sickle cells disrupts normal oxygen distribution throughout the body</a:t>
            </a:r>
          </a:p>
          <a:p>
            <a:r>
              <a:rPr lang="en-US" dirty="0" smtClean="0"/>
              <a:t>Nervous system detects pain caused by sickle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Nervous system has little control over heart rate</a:t>
            </a:r>
          </a:p>
          <a:p>
            <a:r>
              <a:rPr lang="en-US" dirty="0" smtClean="0"/>
              <a:t>Veins or arteries become blocked</a:t>
            </a:r>
            <a:endParaRPr lang="en-US" dirty="0"/>
          </a:p>
          <a:p>
            <a:r>
              <a:rPr lang="en-US" dirty="0" smtClean="0"/>
              <a:t>Nervous system doesn’t work properly due to blockage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Track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infection spreads, could be fatal</a:t>
            </a:r>
          </a:p>
          <a:p>
            <a:r>
              <a:rPr lang="en-US" dirty="0" smtClean="0"/>
              <a:t>Example—rabies</a:t>
            </a:r>
          </a:p>
          <a:p>
            <a:r>
              <a:rPr lang="en-US" dirty="0" smtClean="0"/>
              <a:t>Nervous system cannot properly notify the body to release urine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172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Nervous System</vt:lpstr>
      <vt:lpstr>Slide 2</vt:lpstr>
      <vt:lpstr>Structures of the Nervous System</vt:lpstr>
      <vt:lpstr>Structures of the Nervous System</vt:lpstr>
      <vt:lpstr>Diabetes</vt:lpstr>
      <vt:lpstr>Sickle Cell Anemia</vt:lpstr>
      <vt:lpstr>Heart Disease</vt:lpstr>
      <vt:lpstr>Urinary Track Infection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>SDOC</dc:creator>
  <cp:lastModifiedBy>5JHElder</cp:lastModifiedBy>
  <cp:revision>4</cp:revision>
  <dcterms:created xsi:type="dcterms:W3CDTF">2013-01-04T14:23:43Z</dcterms:created>
  <dcterms:modified xsi:type="dcterms:W3CDTF">2013-01-08T15:06:23Z</dcterms:modified>
</cp:coreProperties>
</file>