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72C9E2-6BEF-49B6-B355-C8879AD0BC5C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4CF719-D727-4049-8233-05C0BDAEF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Sugar Daddy Vitamin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Kylie Owens</a:t>
            </a:r>
          </a:p>
          <a:p>
            <a:r>
              <a:rPr lang="en-US" dirty="0" smtClean="0"/>
              <a:t>Taylor Whitfield</a:t>
            </a:r>
          </a:p>
          <a:p>
            <a:r>
              <a:rPr lang="en-US" dirty="0" smtClean="0"/>
              <a:t>Anna </a:t>
            </a:r>
            <a:r>
              <a:rPr lang="en-US" dirty="0" err="1" smtClean="0"/>
              <a:t>Eades</a:t>
            </a:r>
            <a:endParaRPr lang="en-US" dirty="0" smtClean="0"/>
          </a:p>
          <a:p>
            <a:r>
              <a:rPr lang="en-US" dirty="0" smtClean="0"/>
              <a:t>Julia Elder</a:t>
            </a:r>
          </a:p>
          <a:p>
            <a:r>
              <a:rPr lang="en-US" dirty="0" smtClean="0"/>
              <a:t>Celeste Wearing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by-gir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6170083" cy="4627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diabetics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Regulated </a:t>
            </a:r>
            <a:r>
              <a:rPr lang="en-US" sz="3600" dirty="0"/>
              <a:t>c</a:t>
            </a:r>
            <a:r>
              <a:rPr lang="en-US" sz="3600" dirty="0" smtClean="0"/>
              <a:t>arbohydrate intake</a:t>
            </a:r>
          </a:p>
          <a:p>
            <a:pPr algn="ctr"/>
            <a:r>
              <a:rPr lang="en-US" sz="3600" dirty="0" smtClean="0"/>
              <a:t>Fiber</a:t>
            </a:r>
          </a:p>
          <a:p>
            <a:pPr algn="ctr"/>
            <a:r>
              <a:rPr lang="en-US" sz="3600" dirty="0" smtClean="0"/>
              <a:t>Protein </a:t>
            </a:r>
          </a:p>
          <a:p>
            <a:pPr algn="ctr"/>
            <a:r>
              <a:rPr lang="en-US" sz="3600" dirty="0" smtClean="0"/>
              <a:t>Vitamins </a:t>
            </a:r>
          </a:p>
          <a:p>
            <a:pPr algn="ctr"/>
            <a:r>
              <a:rPr lang="en-US" sz="3600" dirty="0" smtClean="0"/>
              <a:t>Vanadium</a:t>
            </a:r>
          </a:p>
          <a:p>
            <a:pPr algn="ctr"/>
            <a:endParaRPr lang="en-US" sz="36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oodsubs.com/Photos/vegetables-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46543"/>
            <a:ext cx="41148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Specific Vitamins?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Vitamin E</a:t>
            </a:r>
          </a:p>
          <a:p>
            <a:pPr algn="ctr"/>
            <a:r>
              <a:rPr lang="en-US" sz="3600" dirty="0" smtClean="0"/>
              <a:t>Vitamin </a:t>
            </a:r>
            <a:r>
              <a:rPr lang="en-US" sz="3600" dirty="0"/>
              <a:t>B</a:t>
            </a:r>
            <a:endParaRPr lang="en-US" sz="3600" dirty="0" smtClean="0"/>
          </a:p>
          <a:p>
            <a:pPr algn="ctr"/>
            <a:r>
              <a:rPr lang="en-US" sz="3600" dirty="0" smtClean="0"/>
              <a:t>Vitamin C</a:t>
            </a:r>
          </a:p>
          <a:p>
            <a:pPr marL="0" indent="0" algn="ctr">
              <a:buNone/>
            </a:pP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2582">
            <a:off x="726164" y="3019957"/>
            <a:ext cx="2448448" cy="225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5718">
            <a:off x="5934572" y="2517025"/>
            <a:ext cx="1943100" cy="27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Inventing the Vitamin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Regulate glucose</a:t>
            </a:r>
          </a:p>
          <a:p>
            <a:pPr algn="ctr"/>
            <a:r>
              <a:rPr lang="en-US" sz="3600" dirty="0" smtClean="0"/>
              <a:t>All natural</a:t>
            </a:r>
          </a:p>
          <a:p>
            <a:pPr algn="ctr"/>
            <a:r>
              <a:rPr lang="en-US" sz="3600" dirty="0" smtClean="0"/>
              <a:t>Simple to make</a:t>
            </a:r>
          </a:p>
          <a:p>
            <a:pPr algn="ctr"/>
            <a:r>
              <a:rPr lang="en-US" sz="3600" dirty="0" smtClean="0"/>
              <a:t>Cheap/cost efficient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Ingredients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Fiber</a:t>
            </a:r>
          </a:p>
          <a:p>
            <a:pPr algn="ctr"/>
            <a:r>
              <a:rPr lang="en-US" sz="3200" dirty="0" smtClean="0"/>
              <a:t>Fish Oil</a:t>
            </a:r>
          </a:p>
          <a:p>
            <a:pPr algn="ctr"/>
            <a:r>
              <a:rPr lang="en-US" sz="3200" dirty="0" smtClean="0"/>
              <a:t>Canola Oil</a:t>
            </a:r>
          </a:p>
          <a:p>
            <a:pPr algn="ctr"/>
            <a:r>
              <a:rPr lang="en-US" sz="3200" dirty="0" smtClean="0"/>
              <a:t>Vegetable Oil</a:t>
            </a:r>
          </a:p>
          <a:p>
            <a:pPr algn="ctr"/>
            <a:r>
              <a:rPr lang="en-US" sz="3200" dirty="0" smtClean="0"/>
              <a:t>Orange Juice Extract</a:t>
            </a:r>
          </a:p>
          <a:p>
            <a:pPr algn="ctr"/>
            <a:r>
              <a:rPr lang="en-US" sz="3200" dirty="0" smtClean="0"/>
              <a:t>Fruit Juices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Marketing of Vitamin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Name: Sugar Daddy Vitamins </a:t>
            </a:r>
          </a:p>
          <a:p>
            <a:pPr algn="ctr"/>
            <a:r>
              <a:rPr lang="en-US" sz="3200" dirty="0" smtClean="0"/>
              <a:t>Gummy Vitamins</a:t>
            </a:r>
          </a:p>
          <a:p>
            <a:pPr algn="ctr"/>
            <a:r>
              <a:rPr lang="en-US" sz="3200" dirty="0" smtClean="0"/>
              <a:t>Different Shapes </a:t>
            </a:r>
          </a:p>
          <a:p>
            <a:pPr algn="ctr"/>
            <a:r>
              <a:rPr lang="en-US" sz="3200" dirty="0" smtClean="0"/>
              <a:t>Colorful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050" name="Picture 2" descr="http://img1.topfreebiz.com/o2010-7/1/Vitamin-Gummy-Candy-HT-GC--1323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2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PubMed</a:t>
            </a:r>
            <a:r>
              <a:rPr lang="en-US" dirty="0" smtClean="0"/>
              <a:t> Health (</a:t>
            </a:r>
            <a:r>
              <a:rPr lang="en-US" dirty="0" err="1" smtClean="0"/>
              <a:t>google</a:t>
            </a:r>
            <a:r>
              <a:rPr lang="en-US" dirty="0" smtClean="0"/>
              <a:t> type 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81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Sugar Daddy Vitamin</vt:lpstr>
      <vt:lpstr>Slide 2</vt:lpstr>
      <vt:lpstr>What do diabetics need?</vt:lpstr>
      <vt:lpstr>What Specific Vitamins? </vt:lpstr>
      <vt:lpstr>Inventing the Vitamin</vt:lpstr>
      <vt:lpstr>Vitamin Ingredients </vt:lpstr>
      <vt:lpstr> Marketing of Vitamin </vt:lpstr>
      <vt:lpstr>Resource Page</vt:lpstr>
    </vt:vector>
  </TitlesOfParts>
  <Company>SDOC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SDOC</dc:creator>
  <cp:lastModifiedBy>5JHElder</cp:lastModifiedBy>
  <cp:revision>13</cp:revision>
  <dcterms:created xsi:type="dcterms:W3CDTF">2012-10-15T14:11:08Z</dcterms:created>
  <dcterms:modified xsi:type="dcterms:W3CDTF">2013-01-08T14:51:31Z</dcterms:modified>
</cp:coreProperties>
</file>