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74" d="100"/>
          <a:sy n="74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63CB-C438-4AAD-9584-FD62EE009991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CCA34-E006-4C0E-BFF5-F583010B6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EyeSeeYou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sz="2800" dirty="0" smtClean="0"/>
              <a:t>: Julia Elder, Anna </a:t>
            </a:r>
            <a:r>
              <a:rPr lang="en-US" sz="2800" dirty="0" err="1" smtClean="0"/>
              <a:t>Eades</a:t>
            </a:r>
            <a:r>
              <a:rPr lang="en-US" sz="2800" dirty="0" smtClean="0"/>
              <a:t>, Marques Angel</a:t>
            </a:r>
            <a:endParaRPr lang="en-US" sz="2800" dirty="0"/>
          </a:p>
        </p:txBody>
      </p:sp>
      <p:pic>
        <p:nvPicPr>
          <p:cNvPr id="4" name="Picture 3" descr="e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"/>
            <a:ext cx="3086100" cy="2057400"/>
          </a:xfrm>
          <a:prstGeom prst="rect">
            <a:avLst/>
          </a:prstGeom>
        </p:spPr>
      </p:pic>
      <p:pic>
        <p:nvPicPr>
          <p:cNvPr id="5" name="Picture 4" descr="iris_scanner-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04800"/>
            <a:ext cx="2381250" cy="24479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Color ID editors, et al. (2013) </a:t>
            </a:r>
            <a:r>
              <a:rPr lang="en-US" i="1" dirty="0" smtClean="0"/>
              <a:t>IRIS ID: iCAM7000</a:t>
            </a:r>
            <a:r>
              <a:rPr lang="en-US" dirty="0" smtClean="0"/>
              <a:t>. Resources: http://www.colorid.com/detail.com.aspx?ID=702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quick access </a:t>
            </a:r>
            <a:endParaRPr lang="en-US" dirty="0"/>
          </a:p>
          <a:p>
            <a:r>
              <a:rPr lang="en-US" dirty="0" smtClean="0"/>
              <a:t>Easy security method</a:t>
            </a:r>
          </a:p>
          <a:p>
            <a:r>
              <a:rPr lang="en-US" dirty="0" smtClean="0"/>
              <a:t>Safe environment for flying clients  </a:t>
            </a:r>
          </a:p>
          <a:p>
            <a:r>
              <a:rPr lang="en-US" dirty="0" smtClean="0"/>
              <a:t>Reliable machinery</a:t>
            </a:r>
          </a:p>
          <a:p>
            <a:r>
              <a:rPr lang="en-US" dirty="0" smtClean="0"/>
              <a:t> Cost efficient for the companies that are purchasing the product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they do for the airport?</a:t>
            </a:r>
          </a:p>
          <a:p>
            <a:pPr lvl="1"/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Will make sure flying clients are who they say they are</a:t>
            </a:r>
          </a:p>
          <a:p>
            <a:pPr lvl="2"/>
            <a:r>
              <a:rPr lang="en-US" dirty="0" smtClean="0"/>
              <a:t>Can be checked when purchasing ticket, at costumes, and boarding plane.</a:t>
            </a:r>
          </a:p>
          <a:p>
            <a:pPr lvl="1"/>
            <a:r>
              <a:rPr lang="en-US" dirty="0" smtClean="0"/>
              <a:t>Can be used as tickets</a:t>
            </a:r>
          </a:p>
          <a:p>
            <a:pPr lvl="2"/>
            <a:r>
              <a:rPr lang="en-US" dirty="0" smtClean="0"/>
              <a:t>Besides showing identification and ticket</a:t>
            </a:r>
          </a:p>
          <a:p>
            <a:pPr lvl="2"/>
            <a:r>
              <a:rPr lang="en-US" dirty="0" smtClean="0"/>
              <a:t>Passport is digital within eye scanners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Retinal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6" indent="-342900"/>
            <a:r>
              <a:rPr lang="en-US" sz="3200" dirty="0"/>
              <a:t>Measures the pattern of blood vessels in the back of the eye, and is obtained by shining an infrared light through the </a:t>
            </a:r>
            <a:r>
              <a:rPr lang="en-US" sz="3200" dirty="0" smtClean="0"/>
              <a:t>pupil</a:t>
            </a:r>
          </a:p>
          <a:p>
            <a:pPr marL="342900" lvl="6" indent="-342900"/>
            <a:r>
              <a:rPr lang="en-US" sz="3200" dirty="0" smtClean="0"/>
              <a:t>Could visually impair flying clients for a short period of time </a:t>
            </a:r>
            <a:endParaRPr lang="en-US" sz="3200" dirty="0"/>
          </a:p>
          <a:p>
            <a:r>
              <a:rPr lang="en-US" dirty="0" smtClean="0"/>
              <a:t>Time-consuming</a:t>
            </a:r>
          </a:p>
          <a:p>
            <a:r>
              <a:rPr lang="en-US" dirty="0" smtClean="0"/>
              <a:t>Do NOT want to use this scan!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88620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Recognition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6" indent="-342900"/>
            <a:r>
              <a:rPr lang="en-US" sz="2400" dirty="0"/>
              <a:t>Can be performed using a video camera, and examines the unique patterns of ridges on the colored portion of your </a:t>
            </a:r>
            <a:r>
              <a:rPr lang="en-US" sz="2400" dirty="0" smtClean="0"/>
              <a:t>eye</a:t>
            </a:r>
          </a:p>
          <a:p>
            <a:pPr marL="342900" lvl="6" indent="-342900"/>
            <a:r>
              <a:rPr lang="en-US" sz="2400" dirty="0" smtClean="0"/>
              <a:t>Does not require physical contact with scanner</a:t>
            </a:r>
          </a:p>
          <a:p>
            <a:pPr marL="800100" lvl="7" indent="-342900"/>
            <a:r>
              <a:rPr lang="en-US" sz="2400" dirty="0" smtClean="0"/>
              <a:t>A decrease in germs</a:t>
            </a:r>
          </a:p>
          <a:p>
            <a:pPr marL="800100" lvl="7" indent="-342900"/>
            <a:r>
              <a:rPr lang="en-US" sz="2400" dirty="0" smtClean="0"/>
              <a:t>Less contamination than the use of fingerprint scanners</a:t>
            </a:r>
            <a:endParaRPr lang="en-US" sz="2400" dirty="0"/>
          </a:p>
          <a:p>
            <a:r>
              <a:rPr lang="en-US" sz="2400" dirty="0" smtClean="0"/>
              <a:t>Isn’t affected by contacts</a:t>
            </a:r>
          </a:p>
          <a:p>
            <a:pPr lvl="1"/>
            <a:r>
              <a:rPr lang="en-US" sz="2400" dirty="0" smtClean="0"/>
              <a:t>More efficient for clients that have contacts</a:t>
            </a:r>
            <a:endParaRPr lang="en-US" sz="2400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Downloads Information into FBI Database</a:t>
            </a:r>
          </a:p>
          <a:p>
            <a:r>
              <a:rPr lang="en-US" dirty="0" smtClean="0"/>
              <a:t>Three Thousand Dollars Each</a:t>
            </a:r>
          </a:p>
          <a:p>
            <a:r>
              <a:rPr lang="en-US" dirty="0" smtClean="0"/>
              <a:t>No Contact</a:t>
            </a:r>
          </a:p>
          <a:p>
            <a:r>
              <a:rPr lang="en-US" dirty="0" smtClean="0"/>
              <a:t>Can be used at each checkpoint</a:t>
            </a:r>
          </a:p>
          <a:p>
            <a:pPr lvl="1"/>
            <a:r>
              <a:rPr lang="en-US" dirty="0" smtClean="0"/>
              <a:t>Ticket Station</a:t>
            </a:r>
          </a:p>
          <a:p>
            <a:pPr lvl="1"/>
            <a:r>
              <a:rPr lang="en-US" dirty="0" smtClean="0"/>
              <a:t>Costumes </a:t>
            </a:r>
            <a:endParaRPr lang="en-US" dirty="0"/>
          </a:p>
          <a:p>
            <a:pPr lvl="1"/>
            <a:r>
              <a:rPr lang="en-US" dirty="0" smtClean="0"/>
              <a:t>Boarding Location 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1" name="Picture 10" descr="icam70007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18891"/>
            <a:ext cx="5934075" cy="33391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Has It Been Used Before?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Jorge the Illegal Immigrant </a:t>
            </a:r>
          </a:p>
          <a:p>
            <a:pPr lvl="1"/>
            <a:r>
              <a:rPr lang="en-US" dirty="0" smtClean="0"/>
              <a:t>Crossed the boarder to America </a:t>
            </a:r>
          </a:p>
          <a:p>
            <a:pPr lvl="1"/>
            <a:r>
              <a:rPr lang="en-US" dirty="0" smtClean="0"/>
              <a:t>Wanted to fly from Los Angeles to New York</a:t>
            </a:r>
          </a:p>
          <a:p>
            <a:pPr lvl="1"/>
            <a:r>
              <a:rPr lang="en-US" dirty="0" smtClean="0"/>
              <a:t>Was identified as not a citizen when eyes were scanned at the airport</a:t>
            </a:r>
          </a:p>
          <a:p>
            <a:pPr lvl="1"/>
            <a:r>
              <a:rPr lang="en-US" dirty="0" smtClean="0"/>
              <a:t>He was deported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 Criminals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they possibly “beat the system”? </a:t>
            </a:r>
          </a:p>
          <a:p>
            <a:pPr lvl="1"/>
            <a:r>
              <a:rPr lang="en-US" dirty="0" smtClean="0"/>
              <a:t>High resolution photos</a:t>
            </a:r>
          </a:p>
          <a:p>
            <a:pPr lvl="1"/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Eye Replacement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Information Remain Private?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connected to FBI database </a:t>
            </a:r>
          </a:p>
          <a:p>
            <a:r>
              <a:rPr lang="en-US" dirty="0" smtClean="0"/>
              <a:t>Restricts unauthorized eyes</a:t>
            </a:r>
          </a:p>
          <a:p>
            <a:r>
              <a:rPr lang="en-US" dirty="0" smtClean="0"/>
              <a:t>Can identify criminals, citizens, and unknown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316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EyeSeeYou</vt:lpstr>
      <vt:lpstr>Company Goals</vt:lpstr>
      <vt:lpstr>Biometrics</vt:lpstr>
      <vt:lpstr>Retinal Scan</vt:lpstr>
      <vt:lpstr>Iris Recognition </vt:lpstr>
      <vt:lpstr>Machine</vt:lpstr>
      <vt:lpstr>Where Has It Been Used Before?</vt:lpstr>
      <vt:lpstr>Watch Out For Criminals </vt:lpstr>
      <vt:lpstr>How Does Information Remain Private?</vt:lpstr>
      <vt:lpstr>Resources 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5JHElder</dc:creator>
  <cp:lastModifiedBy>5JHElder</cp:lastModifiedBy>
  <cp:revision>7</cp:revision>
  <dcterms:created xsi:type="dcterms:W3CDTF">2013-02-12T14:20:18Z</dcterms:created>
  <dcterms:modified xsi:type="dcterms:W3CDTF">2013-02-12T15:15:45Z</dcterms:modified>
</cp:coreProperties>
</file>